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embeddedFontLs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Playfair Display" panose="020B0604020202020204" pitchFamily="2" charset="0"/>
      <p:regular r:id="rId37"/>
      <p:bold r:id="rId38"/>
      <p:italic r:id="rId39"/>
      <p:boldItalic r:id="rId40"/>
    </p:embeddedFont>
  </p:embeddedFontLst>
  <p:custDataLst>
    <p:tags r:id="rId32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M0s0TqWBSp27xl8VEwppactuF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tags" Target="tags/tag1.xml" /><Relationship Id="rId33" Type="http://schemas.openxmlformats.org/officeDocument/2006/relationships/font" Target="fonts/font1.fntdata" /><Relationship Id="rId34" Type="http://schemas.openxmlformats.org/officeDocument/2006/relationships/font" Target="fonts/font2.fntdata" /><Relationship Id="rId35" Type="http://schemas.openxmlformats.org/officeDocument/2006/relationships/font" Target="fonts/font3.fntdata" /><Relationship Id="rId36" Type="http://schemas.openxmlformats.org/officeDocument/2006/relationships/font" Target="fonts/font4.fntdata" /><Relationship Id="rId37" Type="http://schemas.openxmlformats.org/officeDocument/2006/relationships/font" Target="fonts/font5.fntdata" /><Relationship Id="rId38" Type="http://schemas.openxmlformats.org/officeDocument/2006/relationships/font" Target="fonts/font6.fntdata" /><Relationship Id="rId39" Type="http://schemas.openxmlformats.org/officeDocument/2006/relationships/font" Target="fonts/font7.fntdata" /><Relationship Id="rId4" Type="http://schemas.openxmlformats.org/officeDocument/2006/relationships/slide" Target="slides/slide2.xml" /><Relationship Id="rId40" Type="http://schemas.openxmlformats.org/officeDocument/2006/relationships/font" Target="fonts/font8.fntdata" /><Relationship Id="rId41" Type="http://schemas.openxmlformats.org/officeDocument/2006/relationships/presProps" Target="presProps.xml" /><Relationship Id="rId42" Type="http://schemas.openxmlformats.org/officeDocument/2006/relationships/viewProps" Target="viewProps.xml" /><Relationship Id="rId43" Type="http://customschemas.google.com/relationships/presentationmetadata" Target="metadata" /><Relationship Id="rId44" Type="http://schemas.openxmlformats.org/officeDocument/2006/relationships/theme" Target="theme/theme1.xml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</a:xfrm>
      </p:grpSpPr>
      <p:sp>
        <p:nvSpPr>
          <p:cNvPr id="68" name="Google Shape;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</a:xfrm>
      </p:grpSpPr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</a:xfrm>
      </p:grpSpPr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</a:xfrm>
      </p:grpSpPr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</a:xfrm>
      </p:grpSpPr>
      <p:sp>
        <p:nvSpPr>
          <p:cNvPr id="98" name="Google Shape;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</a:xfrm>
      </p:grpSpPr>
      <p:sp>
        <p:nvSpPr>
          <p:cNvPr id="106" name="Google Shape;1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</a:xfrm>
      </p:grpSpPr>
      <p:sp>
        <p:nvSpPr>
          <p:cNvPr id="112" name="Google Shape;1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</a:xfrm>
      </p:grpSpPr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</a:xfrm>
      </p:grpSpPr>
      <p:sp>
        <p:nvSpPr>
          <p:cNvPr id="138" name="Google Shape;1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</a:xfrm>
      </p:grpSpPr>
      <p:sp>
        <p:nvSpPr>
          <p:cNvPr id="151" name="Google Shape;1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</a:xfrm>
      </p:grpSpPr>
      <p:sp>
        <p:nvSpPr>
          <p:cNvPr id="162" name="Google Shape;1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</a:xfrm>
      </p:grpSpPr>
      <p:sp>
        <p:nvSpPr>
          <p:cNvPr id="170" name="Google Shape;1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</a:xfrm>
      </p:grpSpPr>
      <p:sp>
        <p:nvSpPr>
          <p:cNvPr id="179" name="Google Shape;17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</a:xfrm>
      </p:grpSpPr>
      <p:sp>
        <p:nvSpPr>
          <p:cNvPr id="189" name="Google Shape;18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</a:xfrm>
      </p:grpSpPr>
      <p:sp>
        <p:nvSpPr>
          <p:cNvPr id="195" name="Google Shape;1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</a:xfrm>
      </p:grpSpPr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</a:xfrm>
      </p:grpSpPr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</a:xfrm>
      </p:grpSpPr>
      <p:sp>
        <p:nvSpPr>
          <p:cNvPr id="221" name="Google Shape;22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</a:xfrm>
      </p:grpSpPr>
      <p:sp>
        <p:nvSpPr>
          <p:cNvPr id="228" name="Google Shape;2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</a:xfrm>
      </p:grpSpPr>
      <p:sp>
        <p:nvSpPr>
          <p:cNvPr id="238" name="Google Shape;2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</a:xfrm>
      </p:grpSpPr>
      <p:sp>
        <p:nvSpPr>
          <p:cNvPr id="245" name="Google Shape;2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</a:xfrm>
      </p:grpSpPr>
      <p:sp>
        <p:nvSpPr>
          <p:cNvPr id="251" name="Google Shape;25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</a:xfrm>
      </p:grpSpPr>
      <p:sp>
        <p:nvSpPr>
          <p:cNvPr id="261" name="Google Shape;26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</a:xfrm>
      </p:grpSpPr>
      <p:sp>
        <p:nvSpPr>
          <p:cNvPr id="285" name="Google Shape;28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31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1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1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</a:xfrm>
      </p:grpSpPr>
      <p:sp>
        <p:nvSpPr>
          <p:cNvPr id="16" name="Google Shape;16;p3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</a:xfrm>
      </p:grpSpPr>
      <p:sp>
        <p:nvSpPr>
          <p:cNvPr id="21" name="Google Shape;21;p3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Section title and description">
  <p:cSld name="SECTION_TITLE_AND_DESCRIPTION">
    <p:spTree>
      <p:nvGrpSpPr>
        <p:cNvPr id="1" name="Shape 23"/>
        <p:cNvGrpSpPr/>
        <p:nvPr/>
      </p:nvGrpSpPr>
      <p:grpSpPr>
        <a:xfrm>
          <a:off x="0" y="0"/>
          <a:ext cx="0" cy="0"/>
        </a:xfrm>
      </p:grpSpPr>
      <p:sp>
        <p:nvSpPr>
          <p:cNvPr id="24" name="Google Shape;24;p34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25;p3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34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</a:xfrm>
      </p:grpSpPr>
      <p:sp>
        <p:nvSpPr>
          <p:cNvPr id="31" name="Google Shape;31;p3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3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Relationship Id="rId4" Type="http://schemas.openxmlformats.org/officeDocument/2006/relationships/image" Target="../media/image2.jpeg" /><Relationship Id="rId5" Type="http://schemas.openxmlformats.org/officeDocument/2006/relationships/image" Target="../media/image3.jpeg" /><Relationship Id="rId6" Type="http://schemas.openxmlformats.org/officeDocument/2006/relationships/image" Target="../media/image4.jpeg" /><Relationship Id="rId7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1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0.jpeg" /><Relationship Id="rId6" Type="http://schemas.openxmlformats.org/officeDocument/2006/relationships/image" Target="../media/image31.jpeg" /><Relationship Id="rId7" Type="http://schemas.openxmlformats.org/officeDocument/2006/relationships/image" Target="../media/image32.jpeg" /><Relationship Id="rId8" Type="http://schemas.openxmlformats.org/officeDocument/2006/relationships/image" Target="../media/image3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Relationship Id="rId5" Type="http://schemas.openxmlformats.org/officeDocument/2006/relationships/image" Target="../media/image3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37.jpeg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Relationship Id="rId6" Type="http://schemas.openxmlformats.org/officeDocument/2006/relationships/image" Target="../media/image40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41.jpeg" /><Relationship Id="rId4" Type="http://schemas.openxmlformats.org/officeDocument/2006/relationships/image" Target="../media/image42.jpeg" /><Relationship Id="rId5" Type="http://schemas.openxmlformats.org/officeDocument/2006/relationships/image" Target="../media/image43.jpeg" /><Relationship Id="rId6" Type="http://schemas.openxmlformats.org/officeDocument/2006/relationships/image" Target="../media/image44.jpeg" /><Relationship Id="rId7" Type="http://schemas.openxmlformats.org/officeDocument/2006/relationships/image" Target="../media/image4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46.jpeg" /><Relationship Id="rId4" Type="http://schemas.openxmlformats.org/officeDocument/2006/relationships/image" Target="../media/image4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48.jpeg" /><Relationship Id="rId4" Type="http://schemas.openxmlformats.org/officeDocument/2006/relationships/image" Target="../media/image49.jpeg" /><Relationship Id="rId5" Type="http://schemas.openxmlformats.org/officeDocument/2006/relationships/image" Target="../media/image50.jpeg" /><Relationship Id="rId6" Type="http://schemas.openxmlformats.org/officeDocument/2006/relationships/image" Target="../media/image51.jpeg" /><Relationship Id="rId7" Type="http://schemas.openxmlformats.org/officeDocument/2006/relationships/image" Target="../media/image5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53.jpeg" /><Relationship Id="rId4" Type="http://schemas.openxmlformats.org/officeDocument/2006/relationships/image" Target="../media/image54.jpeg" /><Relationship Id="rId5" Type="http://schemas.openxmlformats.org/officeDocument/2006/relationships/image" Target="../media/image5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56.jpeg" /><Relationship Id="rId4" Type="http://schemas.openxmlformats.org/officeDocument/2006/relationships/image" Target="../media/image57.jpeg" /><Relationship Id="rId5" Type="http://schemas.openxmlformats.org/officeDocument/2006/relationships/image" Target="../media/image5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59.jpeg" /><Relationship Id="rId4" Type="http://schemas.openxmlformats.org/officeDocument/2006/relationships/image" Target="../media/image60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61.jpeg" /><Relationship Id="rId4" Type="http://schemas.openxmlformats.org/officeDocument/2006/relationships/image" Target="../media/image62.jpeg" /><Relationship Id="rId5" Type="http://schemas.openxmlformats.org/officeDocument/2006/relationships/image" Target="../media/image63.jpeg" /><Relationship Id="rId6" Type="http://schemas.openxmlformats.org/officeDocument/2006/relationships/image" Target="../media/image64.jpeg" /><Relationship Id="rId7" Type="http://schemas.openxmlformats.org/officeDocument/2006/relationships/image" Target="../media/image65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66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67.jpeg" /><Relationship Id="rId4" Type="http://schemas.openxmlformats.org/officeDocument/2006/relationships/image" Target="../media/image68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69.jpeg" /><Relationship Id="rId4" Type="http://schemas.openxmlformats.org/officeDocument/2006/relationships/image" Target="../media/image70.jpeg" /><Relationship Id="rId5" Type="http://schemas.openxmlformats.org/officeDocument/2006/relationships/image" Target="../media/image71.jpeg" /><Relationship Id="rId6" Type="http://schemas.openxmlformats.org/officeDocument/2006/relationships/image" Target="../media/image72.jpeg" /><Relationship Id="rId7" Type="http://schemas.openxmlformats.org/officeDocument/2006/relationships/image" Target="../media/image73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74.jpeg" /><Relationship Id="rId4" Type="http://schemas.openxmlformats.org/officeDocument/2006/relationships/image" Target="../media/image75.jpeg" /><Relationship Id="rId5" Type="http://schemas.openxmlformats.org/officeDocument/2006/relationships/image" Target="../media/image76.jpeg" /><Relationship Id="rId6" Type="http://schemas.openxmlformats.org/officeDocument/2006/relationships/image" Target="../media/image77.jpeg" /><Relationship Id="rId7" Type="http://schemas.openxmlformats.org/officeDocument/2006/relationships/image" Target="../media/image78.jpeg" /><Relationship Id="rId8" Type="http://schemas.openxmlformats.org/officeDocument/2006/relationships/image" Target="../media/image79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80.jpeg" /><Relationship Id="rId4" Type="http://schemas.openxmlformats.org/officeDocument/2006/relationships/image" Target="../media/image81.jpeg" /><Relationship Id="rId5" Type="http://schemas.openxmlformats.org/officeDocument/2006/relationships/image" Target="../media/image82.jpeg" /><Relationship Id="rId6" Type="http://schemas.openxmlformats.org/officeDocument/2006/relationships/image" Target="../media/image83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84.jpeg" /><Relationship Id="rId4" Type="http://schemas.openxmlformats.org/officeDocument/2006/relationships/image" Target="../media/image85.jpeg" /><Relationship Id="rId5" Type="http://schemas.openxmlformats.org/officeDocument/2006/relationships/image" Target="../media/image86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</a:xfrm>
      </p:grpSpPr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200"/>
              <a:buNone/>
            </a:pPr>
            <a:r>
              <a:rPr lang="en" sz="4800"/>
              <a:t>LIVY</a:t>
            </a:r>
            <a:r>
              <a:rPr lang="en"/>
              <a:t> </a:t>
            </a:r>
            <a:endParaRPr/>
          </a:p>
        </p:txBody>
      </p:sp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</a:pPr>
            <a:r>
              <a:rPr lang="en">
                <a:solidFill>
                  <a:schemeClr val="accent2"/>
                </a:solidFill>
              </a:rPr>
              <a:t>By Ar. Kshitij Chawda 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11111"/>
              <a:buNone/>
            </a:pPr>
            <a:r>
              <a:rPr lang="en">
                <a:solidFill>
                  <a:schemeClr val="accent2"/>
                </a:solidFill>
              </a:rPr>
              <a:t>About the project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1"/>
          </p:nvPr>
        </p:nvSpPr>
        <p:spPr>
          <a:xfrm>
            <a:off x="311700" y="128827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</a:pPr>
            <a:r>
              <a:rPr lang="en"/>
              <a:t>“LIVY” is a series of character design illustrations. These follow the subject through it's journey of </a:t>
            </a:r>
            <a:r>
              <a:rPr lang="en">
                <a:solidFill>
                  <a:srgbClr val="FF9900"/>
                </a:solidFill>
              </a:rPr>
              <a:t>self-discovery</a:t>
            </a:r>
            <a:r>
              <a:rPr lang="en"/>
              <a:t> and meaning.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SzPts val="1800"/>
              <a:buNone/>
            </a:pPr>
            <a:r>
              <a:rPr lang="en"/>
              <a:t>Finding solace, joy, inspiration and an uncanny familiarity to the self is a comman reaction to “HER”(LIVY)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/>
              <a:t>Key features: Minimal, Aesthetic, Geometric, Strong. </a:t>
            </a:r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</a:xfrm>
      </p:grpSpPr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800"/>
              <a:buNone/>
            </a:pPr>
            <a:r>
              <a:rPr lang="en"/>
              <a:t>Applications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</a:xfrm>
      </p:grpSpPr>
      <p:sp>
        <p:nvSpPr>
          <p:cNvPr id="76" name="Google Shape;76;p4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</a:pPr>
            <a:r>
              <a:rPr lang="en"/>
              <a:t>As illustrations</a:t>
            </a:r>
            <a:endParaRPr/>
          </a:p>
        </p:txBody>
      </p:sp>
      <p:sp>
        <p:nvSpPr>
          <p:cNvPr id="77" name="Google Shape;77;p4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1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</a:pPr>
            <a:r>
              <a:rPr lang="en"/>
              <a:t>Prints • Originals • Postcards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</a:pPr>
            <a:r>
              <a:rPr lang="en"/>
              <a:t>Book covers • Bookmarks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</a:pPr>
            <a:endParaRPr/>
          </a:p>
        </p:txBody>
      </p:sp>
      <p:sp>
        <p:nvSpPr>
          <p:cNvPr id="78" name="Google Shape;78;p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</a:pPr>
            <a:r>
              <a:rPr lang="en" b="1"/>
              <a:t>Illustration: </a:t>
            </a:r>
            <a:endParaRPr b="1"/>
          </a:p>
          <a:p>
            <a:pPr marL="457200" lvl="0" indent="-323850" algn="l" rtl="0">
              <a:lnSpc>
                <a:spcPct val="115000"/>
              </a:lnSpc>
              <a:spcBef>
                <a:spcPts val="800"/>
              </a:spcBef>
              <a:spcAft>
                <a:spcPct val="0"/>
              </a:spcAft>
              <a:buSzPts val="1500"/>
              <a:buChar char="●"/>
            </a:pPr>
            <a:r>
              <a:rPr lang="en" sz="1500"/>
              <a:t>Physical original art. 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500"/>
              <a:buChar char="●"/>
            </a:pPr>
            <a:r>
              <a:rPr lang="en" sz="1500"/>
              <a:t>Limited edition prints 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500"/>
              <a:buChar char="●"/>
            </a:pPr>
            <a:r>
              <a:rPr lang="en" sz="1500"/>
              <a:t>Normal prints 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500"/>
              <a:buChar char="●"/>
            </a:pPr>
            <a:r>
              <a:rPr lang="en" sz="1500"/>
              <a:t>Bookmarks, postcards and covers made using the illustrations as art. 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500"/>
              <a:buChar char="●"/>
            </a:pPr>
            <a:r>
              <a:rPr lang="en" sz="1500"/>
              <a:t>Prints on T-shirts, fabric etc. </a:t>
            </a:r>
            <a:endParaRPr sz="1500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5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5"/>
          <p:cNvPicPr preferRelativeResize="0"/>
          <p:nvPr/>
        </p:nvPicPr>
        <p:blipFill>
          <a:blip r:embed="rId3">
            <a:alphaModFix/>
          </a:blip>
          <a:srcRect t="70497"/>
          <a:stretch>
            <a:fillRect/>
          </a:stretch>
        </p:blipFill>
        <p:spPr>
          <a:xfrm>
            <a:off x="290582" y="923083"/>
            <a:ext cx="2993647" cy="164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5"/>
          <p:cNvPicPr preferRelativeResize="0"/>
          <p:nvPr/>
        </p:nvPicPr>
        <p:blipFill>
          <a:blip r:embed="rId4">
            <a:alphaModFix/>
          </a:blip>
          <a:srcRect l="29515" t="11389" r="26650" b="7315"/>
          <a:stretch>
            <a:fillRect/>
          </a:stretch>
        </p:blipFill>
        <p:spPr>
          <a:xfrm>
            <a:off x="290575" y="2873175"/>
            <a:ext cx="2993649" cy="189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"/>
          <p:cNvPicPr preferRelativeResize="0"/>
          <p:nvPr/>
        </p:nvPicPr>
        <p:blipFill>
          <a:blip r:embed="rId5">
            <a:alphaModFix/>
          </a:blip>
          <a:srcRect l="7764" t="3801" r="12522" b="7356"/>
          <a:stretch>
            <a:fillRect/>
          </a:stretch>
        </p:blipFill>
        <p:spPr>
          <a:xfrm>
            <a:off x="3399572" y="278788"/>
            <a:ext cx="1466674" cy="458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5"/>
          <p:cNvPicPr preferRelativeResize="0"/>
          <p:nvPr/>
        </p:nvPicPr>
        <p:blipFill>
          <a:blip r:embed="rId6">
            <a:alphaModFix/>
          </a:blip>
          <a:srcRect l="2480" r="2471"/>
          <a:stretch>
            <a:fillRect/>
          </a:stretch>
        </p:blipFill>
        <p:spPr>
          <a:xfrm>
            <a:off x="4981607" y="370613"/>
            <a:ext cx="2048674" cy="4402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5"/>
          <p:cNvPicPr preferRelativeResize="0"/>
          <p:nvPr/>
        </p:nvPicPr>
        <p:blipFill>
          <a:blip r:embed="rId7">
            <a:alphaModFix/>
          </a:blip>
          <a:srcRect l="30684" t="5084" r="32262" b="6646"/>
          <a:stretch>
            <a:fillRect/>
          </a:stretch>
        </p:blipFill>
        <p:spPr>
          <a:xfrm>
            <a:off x="7237925" y="370625"/>
            <a:ext cx="1713052" cy="440227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224718" y="370637"/>
            <a:ext cx="91440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rPr>
              <a:t>PRINTS &amp; ORIGINAL ARTWORK</a:t>
            </a:r>
            <a:r>
              <a:rPr lang="en" sz="1400" b="0" i="0" u="none" strike="noStrike" cap="none"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400" b="0" i="0" u="none" strike="noStrike" cap="none">
              <a:solidFill>
                <a:srgbClr val="E0666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</a:xfrm>
      </p:grpSpPr>
      <p:pic>
        <p:nvPicPr>
          <p:cNvPr id="93" name="Google Shape;93;p6"/>
          <p:cNvPicPr preferRelativeResize="0"/>
          <p:nvPr/>
        </p:nvPicPr>
        <p:blipFill>
          <a:blip r:embed="rId3">
            <a:alphaModFix/>
          </a:blip>
          <a:srcRect l="15408" t="31545" r="30957" b="21477"/>
          <a:stretch>
            <a:fillRect/>
          </a:stretch>
        </p:blipFill>
        <p:spPr>
          <a:xfrm>
            <a:off x="6352496" y="398200"/>
            <a:ext cx="2791500" cy="434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6"/>
          <p:cNvPicPr preferRelativeResize="0"/>
          <p:nvPr/>
        </p:nvPicPr>
        <p:blipFill>
          <a:blip r:embed="rId4">
            <a:alphaModFix/>
          </a:blip>
          <a:srcRect l="29772" t="35412" r="21730" b="10165"/>
          <a:stretch>
            <a:fillRect/>
          </a:stretch>
        </p:blipFill>
        <p:spPr>
          <a:xfrm>
            <a:off x="2193775" y="469675"/>
            <a:ext cx="2145698" cy="444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6"/>
          <p:cNvPicPr preferRelativeResize="0"/>
          <p:nvPr/>
        </p:nvPicPr>
        <p:blipFill>
          <a:blip r:embed="rId5">
            <a:alphaModFix/>
          </a:blip>
          <a:srcRect l="22934" t="15192" r="42833" b="13111"/>
          <a:stretch>
            <a:fillRect/>
          </a:stretch>
        </p:blipFill>
        <p:spPr>
          <a:xfrm>
            <a:off x="303231" y="799618"/>
            <a:ext cx="1890549" cy="395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6"/>
          <p:cNvPicPr preferRelativeResize="0"/>
          <p:nvPr/>
        </p:nvPicPr>
        <p:blipFill>
          <a:blip r:embed="rId6">
            <a:alphaModFix/>
          </a:blip>
          <a:srcRect l="30293" t="9178" r="24939" b="5269"/>
          <a:stretch>
            <a:fillRect/>
          </a:stretch>
        </p:blipFill>
        <p:spPr>
          <a:xfrm>
            <a:off x="4407463" y="639200"/>
            <a:ext cx="2145723" cy="410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</a:xfrm>
      </p:grpSpPr>
      <p:sp>
        <p:nvSpPr>
          <p:cNvPr id="101" name="Google Shape;101;p7"/>
          <p:cNvSpPr txBox="1">
            <a:spLocks noGrp="1"/>
          </p:cNvSpPr>
          <p:nvPr>
            <p:ph type="body" idx="2"/>
          </p:nvPr>
        </p:nvSpPr>
        <p:spPr>
          <a:xfrm>
            <a:off x="172021" y="-158474"/>
            <a:ext cx="3837000" cy="17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SzPts val="1800"/>
              <a:buNone/>
            </a:pPr>
            <a:r>
              <a:rPr lang="en" sz="3600">
                <a:solidFill>
                  <a:schemeClr val="dk1"/>
                </a:solidFill>
              </a:rPr>
              <a:t>Tattoos.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pic>
        <p:nvPicPr>
          <p:cNvPr id="102" name="Google Shape;102;p7"/>
          <p:cNvPicPr preferRelativeResize="0"/>
          <p:nvPr/>
        </p:nvPicPr>
        <p:blipFill>
          <a:blip r:embed="rId3">
            <a:alphaModFix/>
          </a:blip>
          <a:srcRect t="6721" r="8617" b="44392"/>
          <a:stretch>
            <a:fillRect/>
          </a:stretch>
        </p:blipFill>
        <p:spPr>
          <a:xfrm flipH="1">
            <a:off x="3808481" y="13801"/>
            <a:ext cx="5335519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7"/>
          <p:cNvPicPr preferRelativeResize="0"/>
          <p:nvPr/>
        </p:nvPicPr>
        <p:blipFill>
          <a:blip r:embed="rId4">
            <a:alphaModFix/>
          </a:blip>
          <a:srcRect t="408" b="2028"/>
          <a:stretch>
            <a:fillRect/>
          </a:stretch>
        </p:blipFill>
        <p:spPr>
          <a:xfrm>
            <a:off x="12" y="1104550"/>
            <a:ext cx="1730487" cy="403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7"/>
          <p:cNvPicPr preferRelativeResize="0"/>
          <p:nvPr/>
        </p:nvPicPr>
        <p:blipFill>
          <a:blip r:embed="rId5">
            <a:alphaModFix/>
          </a:blip>
          <a:srcRect t="4512" b="4502"/>
          <a:stretch>
            <a:fillRect/>
          </a:stretch>
        </p:blipFill>
        <p:spPr>
          <a:xfrm>
            <a:off x="1814107" y="1104540"/>
            <a:ext cx="1855737" cy="403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</a:xfrm>
      </p:grpSpPr>
      <p:pic>
        <p:nvPicPr>
          <p:cNvPr id="109" name="Google Shape;109;p8"/>
          <p:cNvPicPr preferRelativeResize="0"/>
          <p:nvPr/>
        </p:nvPicPr>
        <p:blipFill>
          <a:blip r:embed="rId3">
            <a:alphaModFix/>
          </a:blip>
          <a:srcRect b="14280"/>
          <a:stretch>
            <a:fillRect/>
          </a:stretch>
        </p:blipFill>
        <p:spPr>
          <a:xfrm>
            <a:off x="152350" y="152400"/>
            <a:ext cx="2491251" cy="4804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6001" y="152400"/>
            <a:ext cx="387417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</a:xfrm>
      </p:grpSpPr>
      <p:sp>
        <p:nvSpPr>
          <p:cNvPr id="115" name="Google Shape;115;p9"/>
          <p:cNvSpPr txBox="1">
            <a:spLocks noGrp="1"/>
          </p:cNvSpPr>
          <p:nvPr>
            <p:ph type="body" idx="2"/>
          </p:nvPr>
        </p:nvSpPr>
        <p:spPr>
          <a:xfrm>
            <a:off x="172021" y="-158474"/>
            <a:ext cx="3837000" cy="17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SzPts val="1800"/>
              <a:buNone/>
            </a:pPr>
            <a:r>
              <a:rPr lang="en" sz="3600">
                <a:solidFill>
                  <a:schemeClr val="dk1"/>
                </a:solidFill>
              </a:rPr>
              <a:t>Bookmarks.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pic>
        <p:nvPicPr>
          <p:cNvPr id="116" name="Google Shape;116;p9"/>
          <p:cNvPicPr preferRelativeResize="0"/>
          <p:nvPr/>
        </p:nvPicPr>
        <p:blipFill>
          <a:blip r:embed="rId3">
            <a:alphaModFix/>
          </a:blip>
          <a:srcRect l="1885" t="8164" r="1876" b="28140"/>
          <a:stretch>
            <a:fillRect/>
          </a:stretch>
        </p:blipFill>
        <p:spPr>
          <a:xfrm flipH="1">
            <a:off x="1791426" y="1015450"/>
            <a:ext cx="1916825" cy="2695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9"/>
          <p:cNvPicPr preferRelativeResize="0"/>
          <p:nvPr/>
        </p:nvPicPr>
        <p:blipFill>
          <a:blip r:embed="rId4">
            <a:alphaModFix/>
          </a:blip>
          <a:srcRect l="30017" t="8812" r="6535" b="20228"/>
          <a:stretch>
            <a:fillRect/>
          </a:stretch>
        </p:blipFill>
        <p:spPr>
          <a:xfrm>
            <a:off x="0" y="1015450"/>
            <a:ext cx="1684201" cy="4128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9"/>
          <p:cNvPicPr preferRelativeResize="0"/>
          <p:nvPr/>
        </p:nvPicPr>
        <p:blipFill>
          <a:blip r:embed="rId5">
            <a:alphaModFix/>
          </a:blip>
          <a:srcRect l="28644" t="15229" r="6356" b="55481"/>
          <a:stretch>
            <a:fillRect/>
          </a:stretch>
        </p:blipFill>
        <p:spPr>
          <a:xfrm>
            <a:off x="3815475" y="0"/>
            <a:ext cx="53285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9"/>
          <p:cNvPicPr preferRelativeResize="0"/>
          <p:nvPr/>
        </p:nvPicPr>
        <p:blipFill>
          <a:blip r:embed="rId6">
            <a:alphaModFix/>
          </a:blip>
          <a:srcRect l="-580" t="12578" r="17606" b="33642"/>
          <a:stretch>
            <a:fillRect/>
          </a:stretch>
        </p:blipFill>
        <p:spPr>
          <a:xfrm rot="5400000">
            <a:off x="2075040" y="3510304"/>
            <a:ext cx="1349592" cy="191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</a:xfrm>
      </p:grpSpPr>
      <p:sp>
        <p:nvSpPr>
          <p:cNvPr id="124" name="Google Shape;124;p10"/>
          <p:cNvSpPr txBox="1">
            <a:spLocks noGrp="1"/>
          </p:cNvSpPr>
          <p:nvPr>
            <p:ph type="body" idx="2"/>
          </p:nvPr>
        </p:nvSpPr>
        <p:spPr>
          <a:xfrm>
            <a:off x="-4" y="-303330"/>
            <a:ext cx="3837000" cy="17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SzPts val="1800"/>
              <a:buNone/>
            </a:pPr>
            <a:r>
              <a:rPr lang="en" sz="3600">
                <a:solidFill>
                  <a:schemeClr val="dk1"/>
                </a:solidFill>
              </a:rPr>
              <a:t>Dairies.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25" name="Google Shape;125;p10"/>
          <p:cNvPicPr preferRelativeResize="0"/>
          <p:nvPr/>
        </p:nvPicPr>
        <p:blipFill>
          <a:blip r:embed="rId3">
            <a:alphaModFix/>
          </a:blip>
          <a:srcRect t="17547" r="5445" b="20448"/>
          <a:stretch>
            <a:fillRect/>
          </a:stretch>
        </p:blipFill>
        <p:spPr>
          <a:xfrm flipH="1">
            <a:off x="1895751" y="1015450"/>
            <a:ext cx="1812499" cy="257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0"/>
          <p:cNvPicPr preferRelativeResize="0"/>
          <p:nvPr/>
        </p:nvPicPr>
        <p:blipFill>
          <a:blip r:embed="rId4">
            <a:alphaModFix/>
          </a:blip>
          <a:srcRect l="21652" t="7806" r="178" b="10023"/>
          <a:stretch>
            <a:fillRect/>
          </a:stretch>
        </p:blipFill>
        <p:spPr>
          <a:xfrm>
            <a:off x="-2" y="1015450"/>
            <a:ext cx="1812502" cy="4128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0"/>
          <p:cNvPicPr preferRelativeResize="0"/>
          <p:nvPr/>
        </p:nvPicPr>
        <p:blipFill>
          <a:blip r:embed="rId5">
            <a:alphaModFix/>
          </a:blip>
          <a:srcRect t="28320" r="7105" b="29944"/>
          <a:stretch>
            <a:fillRect/>
          </a:stretch>
        </p:blipFill>
        <p:spPr>
          <a:xfrm>
            <a:off x="3859893" y="0"/>
            <a:ext cx="5284108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0"/>
          <p:cNvPicPr preferRelativeResize="0"/>
          <p:nvPr/>
        </p:nvPicPr>
        <p:blipFill>
          <a:blip r:embed="rId6">
            <a:alphaModFix/>
          </a:blip>
          <a:srcRect t="49197" b="15530"/>
          <a:stretch>
            <a:fillRect/>
          </a:stretch>
        </p:blipFill>
        <p:spPr>
          <a:xfrm>
            <a:off x="1895750" y="3689772"/>
            <a:ext cx="1812499" cy="138522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0"/>
          <p:cNvSpPr txBox="1"/>
          <p:nvPr/>
        </p:nvSpPr>
        <p:spPr>
          <a:xfrm flipH="1">
            <a:off x="1673437" y="358735"/>
            <a:ext cx="2152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Dyed ethically using reused organic dyes</a:t>
            </a:r>
            <a:endParaRPr sz="12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</a:xfrm>
      </p:grpSpPr>
      <p:pic>
        <p:nvPicPr>
          <p:cNvPr id="134" name="Google Shape;134;p11"/>
          <p:cNvPicPr preferRelativeResize="0"/>
          <p:nvPr/>
        </p:nvPicPr>
        <p:blipFill>
          <a:blip r:embed="rId3">
            <a:alphaModFix/>
          </a:blip>
          <a:srcRect l="6902" t="4519" r="4719" b="3610"/>
          <a:stretch>
            <a:fillRect/>
          </a:stretch>
        </p:blipFill>
        <p:spPr>
          <a:xfrm>
            <a:off x="235392" y="349125"/>
            <a:ext cx="5701772" cy="44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1"/>
          <p:cNvPicPr preferRelativeResize="0"/>
          <p:nvPr/>
        </p:nvPicPr>
        <p:blipFill>
          <a:blip r:embed="rId4">
            <a:alphaModFix/>
          </a:blip>
          <a:srcRect l="24447" t="9164" r="14401" b="16434"/>
          <a:stretch>
            <a:fillRect/>
          </a:stretch>
        </p:blipFill>
        <p:spPr>
          <a:xfrm>
            <a:off x="6174445" y="349125"/>
            <a:ext cx="2619525" cy="425002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1"/>
          <p:cNvSpPr/>
          <p:nvPr/>
        </p:nvSpPr>
        <p:spPr>
          <a:xfrm>
            <a:off x="-4" y="0"/>
            <a:ext cx="562500" cy="10611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</a:xfrm>
      </p:grpSpPr>
      <p:pic>
        <p:nvPicPr>
          <p:cNvPr id="141" name="Google Shape;141;p12"/>
          <p:cNvPicPr preferRelativeResize="0"/>
          <p:nvPr/>
        </p:nvPicPr>
        <p:blipFill>
          <a:blip r:embed="rId3">
            <a:alphaModFix/>
          </a:blip>
          <a:srcRect l="2411" t="9669" r="11455" b="8038"/>
          <a:stretch>
            <a:fillRect/>
          </a:stretch>
        </p:blipFill>
        <p:spPr>
          <a:xfrm>
            <a:off x="470963" y="200011"/>
            <a:ext cx="3795861" cy="4743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2"/>
          <p:cNvPicPr preferRelativeResize="0"/>
          <p:nvPr/>
        </p:nvPicPr>
        <p:blipFill>
          <a:blip r:embed="rId4">
            <a:alphaModFix/>
          </a:blip>
          <a:srcRect t="5468" r="4460" b="9886"/>
          <a:stretch>
            <a:fillRect/>
          </a:stretch>
        </p:blipFill>
        <p:spPr>
          <a:xfrm>
            <a:off x="4580024" y="200000"/>
            <a:ext cx="4093014" cy="47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</a:xfrm>
      </p:grpSpPr>
      <p:sp>
        <p:nvSpPr>
          <p:cNvPr id="147" name="Google Shape;147;p13"/>
          <p:cNvSpPr txBox="1">
            <a:spLocks noGrp="1"/>
          </p:cNvSpPr>
          <p:nvPr>
            <p:ph type="title" idx="4294967295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11111"/>
              <a:buNone/>
            </a:pPr>
            <a:r>
              <a:rPr lang="en"/>
              <a:t>Woodmen.</a:t>
            </a:r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body" idx="4294967295"/>
          </p:nvPr>
        </p:nvSpPr>
        <p:spPr>
          <a:xfrm>
            <a:off x="311700" y="1017450"/>
            <a:ext cx="4210500" cy="3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SzPts val="1800"/>
              <a:buNone/>
            </a:pPr>
            <a:r>
              <a:rPr lang="en" sz="2000" b="1"/>
              <a:t>Woodmen is an initiative that aims at re-birthing life in reclaimed wood. SALVAGED TEAKWOOD from old doors, windows and other construction elements from ‘old wadas’ is completely transformed into these objects of BEAUTY AND AESTHETIC. </a:t>
            </a:r>
            <a:endParaRPr sz="2000" b="1"/>
          </a:p>
        </p:txBody>
      </p:sp>
      <p:pic>
        <p:nvPicPr>
          <p:cNvPr id="149" name="Google Shape;149;p13"/>
          <p:cNvPicPr preferRelativeResize="0"/>
          <p:nvPr/>
        </p:nvPicPr>
        <p:blipFill>
          <a:blip r:embed="rId3">
            <a:alphaModFix/>
          </a:blip>
          <a:srcRect t="29671" b="4168"/>
          <a:stretch>
            <a:fillRect/>
          </a:stretch>
        </p:blipFill>
        <p:spPr>
          <a:xfrm>
            <a:off x="4769241" y="0"/>
            <a:ext cx="4374759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</a:xfrm>
      </p:grpSpPr>
      <p:pic>
        <p:nvPicPr>
          <p:cNvPr id="154" name="Google Shape;154;p14"/>
          <p:cNvPicPr preferRelativeResize="0"/>
          <p:nvPr/>
        </p:nvPicPr>
        <p:blipFill>
          <a:blip r:embed="rId3">
            <a:alphaModFix/>
          </a:blip>
          <a:srcRect l="5515" t="17232" r="6369" b="44877"/>
          <a:stretch>
            <a:fillRect/>
          </a:stretch>
        </p:blipFill>
        <p:spPr>
          <a:xfrm rot="-3">
            <a:off x="5885700" y="152401"/>
            <a:ext cx="3039185" cy="283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4"/>
          <p:cNvPicPr preferRelativeResize="0"/>
          <p:nvPr/>
        </p:nvPicPr>
        <p:blipFill>
          <a:blip r:embed="rId4">
            <a:alphaModFix/>
          </a:blip>
          <a:srcRect t="14886" r="4214"/>
          <a:stretch>
            <a:fillRect/>
          </a:stretch>
        </p:blipFill>
        <p:spPr>
          <a:xfrm>
            <a:off x="2654475" y="152400"/>
            <a:ext cx="3062004" cy="4838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4"/>
          <p:cNvPicPr preferRelativeResize="0"/>
          <p:nvPr/>
        </p:nvPicPr>
        <p:blipFill>
          <a:blip r:embed="rId5">
            <a:alphaModFix/>
          </a:blip>
          <a:srcRect t="36006" b="14281"/>
          <a:stretch>
            <a:fillRect/>
          </a:stretch>
        </p:blipFill>
        <p:spPr>
          <a:xfrm>
            <a:off x="5885700" y="3120825"/>
            <a:ext cx="1773274" cy="1909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4"/>
          <p:cNvPicPr preferRelativeResize="0"/>
          <p:nvPr/>
        </p:nvPicPr>
        <p:blipFill>
          <a:blip r:embed="rId6">
            <a:alphaModFix/>
          </a:blip>
          <a:srcRect l="9547" t="25726" r="6333" b="30698"/>
          <a:stretch>
            <a:fillRect/>
          </a:stretch>
        </p:blipFill>
        <p:spPr>
          <a:xfrm>
            <a:off x="316400" y="614125"/>
            <a:ext cx="2111675" cy="237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7">
            <a:alphaModFix/>
          </a:blip>
          <a:srcRect l="8847" t="19501" r="5739" b="21740"/>
          <a:stretch>
            <a:fillRect/>
          </a:stretch>
        </p:blipFill>
        <p:spPr>
          <a:xfrm rot="5400000">
            <a:off x="514112" y="2923102"/>
            <a:ext cx="1773425" cy="216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4"/>
          <p:cNvSpPr txBox="1"/>
          <p:nvPr/>
        </p:nvSpPr>
        <p:spPr>
          <a:xfrm>
            <a:off x="219274" y="152402"/>
            <a:ext cx="2363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Colour Palletes: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0" name="Google Shape;160;p14"/>
          <p:cNvPicPr preferRelativeResize="0"/>
          <p:nvPr/>
        </p:nvPicPr>
        <p:blipFill>
          <a:blip r:embed="rId8">
            <a:alphaModFix/>
          </a:blip>
          <a:srcRect l="16866" t="11191" r="16175" b="41404"/>
          <a:stretch>
            <a:fillRect/>
          </a:stretch>
        </p:blipFill>
        <p:spPr>
          <a:xfrm>
            <a:off x="7777785" y="3120825"/>
            <a:ext cx="1245291" cy="1909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rcRect l="7803" t="14386" r="8381" b="14286"/>
          <a:stretch>
            <a:fillRect/>
          </a:stretch>
        </p:blipFill>
        <p:spPr>
          <a:xfrm rot="-12">
            <a:off x="5828525" y="222607"/>
            <a:ext cx="3111351" cy="469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4">
            <a:alphaModFix/>
          </a:blip>
          <a:srcRect l="14583" t="32865" r="14583" b="5564"/>
          <a:stretch>
            <a:fillRect/>
          </a:stretch>
        </p:blipFill>
        <p:spPr>
          <a:xfrm>
            <a:off x="219275" y="616200"/>
            <a:ext cx="2784477" cy="430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5">
            <a:alphaModFix/>
          </a:blip>
          <a:srcRect l="6786" t="5331" r="9522" b="6390"/>
          <a:stretch>
            <a:fillRect/>
          </a:stretch>
        </p:blipFill>
        <p:spPr>
          <a:xfrm>
            <a:off x="3183730" y="222600"/>
            <a:ext cx="2504168" cy="469829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5"/>
          <p:cNvSpPr txBox="1"/>
          <p:nvPr/>
        </p:nvSpPr>
        <p:spPr>
          <a:xfrm>
            <a:off x="219274" y="152402"/>
            <a:ext cx="2363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Colour Palletes: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</a:xfrm>
      </p:grpSpPr>
      <p:pic>
        <p:nvPicPr>
          <p:cNvPr id="173" name="Google Shape;173;p16"/>
          <p:cNvPicPr preferRelativeResize="0"/>
          <p:nvPr/>
        </p:nvPicPr>
        <p:blipFill>
          <a:blip r:embed="rId3">
            <a:alphaModFix/>
          </a:blip>
          <a:srcRect l="5970" t="7575" b="10531"/>
          <a:stretch>
            <a:fillRect/>
          </a:stretch>
        </p:blipFill>
        <p:spPr>
          <a:xfrm>
            <a:off x="5837950" y="127912"/>
            <a:ext cx="3153648" cy="48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4">
            <a:alphaModFix/>
          </a:blip>
          <a:srcRect l="13455" t="24097" r="16021" b="44587"/>
          <a:stretch>
            <a:fillRect/>
          </a:stretch>
        </p:blipFill>
        <p:spPr>
          <a:xfrm>
            <a:off x="206899" y="351917"/>
            <a:ext cx="1882513" cy="1773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5">
            <a:alphaModFix/>
          </a:blip>
          <a:srcRect l="6587" t="16599" r="17162" b="34230"/>
          <a:stretch>
            <a:fillRect/>
          </a:stretch>
        </p:blipFill>
        <p:spPr>
          <a:xfrm>
            <a:off x="2469775" y="478375"/>
            <a:ext cx="3153643" cy="4405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6">
            <a:alphaModFix/>
          </a:blip>
          <a:srcRect l="7093" t="7768" r="21904" b="48858"/>
          <a:stretch>
            <a:fillRect/>
          </a:stretch>
        </p:blipFill>
        <p:spPr>
          <a:xfrm>
            <a:off x="223500" y="2251700"/>
            <a:ext cx="2031750" cy="263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 txBox="1"/>
          <p:nvPr/>
        </p:nvSpPr>
        <p:spPr>
          <a:xfrm>
            <a:off x="304325" y="1855392"/>
            <a:ext cx="21540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BUTTONS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</a:xfrm>
      </p:grpSpPr>
      <p:pic>
        <p:nvPicPr>
          <p:cNvPr id="182" name="Google Shape;182;p17"/>
          <p:cNvPicPr preferRelativeResize="0"/>
          <p:nvPr/>
        </p:nvPicPr>
        <p:blipFill>
          <a:blip r:embed="rId3">
            <a:alphaModFix/>
          </a:blip>
          <a:srcRect l="2836" t="41768"/>
          <a:stretch>
            <a:fillRect/>
          </a:stretch>
        </p:blipFill>
        <p:spPr>
          <a:xfrm>
            <a:off x="4623775" y="234800"/>
            <a:ext cx="4397976" cy="468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4">
            <a:alphaModFix/>
          </a:blip>
          <a:srcRect t="15195" b="38220"/>
          <a:stretch>
            <a:fillRect/>
          </a:stretch>
        </p:blipFill>
        <p:spPr>
          <a:xfrm>
            <a:off x="223500" y="215225"/>
            <a:ext cx="2031750" cy="205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5">
            <a:alphaModFix/>
          </a:blip>
          <a:srcRect t="55088" r="40709" b="10820"/>
          <a:stretch>
            <a:fillRect/>
          </a:stretch>
        </p:blipFill>
        <p:spPr>
          <a:xfrm>
            <a:off x="2469775" y="2238925"/>
            <a:ext cx="2154001" cy="26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6">
            <a:alphaModFix/>
          </a:blip>
          <a:srcRect t="16240"/>
          <a:stretch>
            <a:fillRect/>
          </a:stretch>
        </p:blipFill>
        <p:spPr>
          <a:xfrm>
            <a:off x="223500" y="2653500"/>
            <a:ext cx="2031750" cy="226902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7"/>
          <p:cNvSpPr txBox="1"/>
          <p:nvPr/>
        </p:nvSpPr>
        <p:spPr>
          <a:xfrm>
            <a:off x="223500" y="2265842"/>
            <a:ext cx="21540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WEARABLES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17"/>
          <p:cNvPicPr preferRelativeResize="0"/>
          <p:nvPr/>
        </p:nvPicPr>
        <p:blipFill>
          <a:blip r:embed="rId7">
            <a:alphaModFix/>
          </a:blip>
          <a:srcRect l="27462" t="29858" b="34876"/>
          <a:stretch>
            <a:fillRect/>
          </a:stretch>
        </p:blipFill>
        <p:spPr>
          <a:xfrm>
            <a:off x="2503081" y="234800"/>
            <a:ext cx="1946668" cy="205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</a:xfrm>
      </p:grpSpPr>
      <p:pic>
        <p:nvPicPr>
          <p:cNvPr id="192" name="Google Shape;192;p18"/>
          <p:cNvPicPr preferRelativeResize="0"/>
          <p:nvPr/>
        </p:nvPicPr>
        <p:blipFill>
          <a:blip r:embed="rId3">
            <a:alphaModFix/>
          </a:blip>
          <a:srcRect t="10032" b="10024"/>
          <a:stretch>
            <a:fillRect/>
          </a:stretch>
        </p:blipFill>
        <p:spPr>
          <a:xfrm>
            <a:off x="4623775" y="234800"/>
            <a:ext cx="4397977" cy="468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/>
          <p:cNvPicPr preferRelativeResize="0"/>
          <p:nvPr/>
        </p:nvPicPr>
        <p:blipFill>
          <a:blip r:embed="rId4">
            <a:alphaModFix/>
          </a:blip>
          <a:srcRect t="44539"/>
          <a:stretch>
            <a:fillRect/>
          </a:stretch>
        </p:blipFill>
        <p:spPr>
          <a:xfrm>
            <a:off x="137300" y="234800"/>
            <a:ext cx="4274300" cy="47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</a:xfrm>
      </p:grpSpPr>
      <p:pic>
        <p:nvPicPr>
          <p:cNvPr id="198" name="Google Shape;198;p19"/>
          <p:cNvPicPr preferRelativeResize="0"/>
          <p:nvPr/>
        </p:nvPicPr>
        <p:blipFill>
          <a:blip r:embed="rId3">
            <a:alphaModFix/>
          </a:blip>
          <a:srcRect l="21868" t="9050" r="7995" b="45831"/>
          <a:stretch>
            <a:fillRect/>
          </a:stretch>
        </p:blipFill>
        <p:spPr>
          <a:xfrm>
            <a:off x="6600749" y="152400"/>
            <a:ext cx="2362951" cy="329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>
          <a:blip r:embed="rId4">
            <a:alphaModFix/>
          </a:blip>
          <a:srcRect t="21178" b="21178"/>
          <a:stretch>
            <a:fillRect/>
          </a:stretch>
        </p:blipFill>
        <p:spPr>
          <a:xfrm>
            <a:off x="2654467" y="152400"/>
            <a:ext cx="3874176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>
          <a:blip r:embed="rId5">
            <a:alphaModFix/>
          </a:blip>
          <a:srcRect t="45110" r="12694" b="30459"/>
          <a:stretch>
            <a:fillRect/>
          </a:stretch>
        </p:blipFill>
        <p:spPr>
          <a:xfrm>
            <a:off x="6600750" y="3558450"/>
            <a:ext cx="2362951" cy="1432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>
          <a:blip r:embed="rId6">
            <a:alphaModFix/>
          </a:blip>
          <a:srcRect t="12560" b="37435"/>
          <a:stretch>
            <a:fillRect/>
          </a:stretch>
        </p:blipFill>
        <p:spPr>
          <a:xfrm>
            <a:off x="219425" y="589475"/>
            <a:ext cx="2362951" cy="2538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>
          <a:blip r:embed="rId7">
            <a:alphaModFix/>
          </a:blip>
          <a:srcRect l="8060" t="58760" r="4118" b="10880"/>
          <a:stretch>
            <a:fillRect/>
          </a:stretch>
        </p:blipFill>
        <p:spPr>
          <a:xfrm>
            <a:off x="219425" y="3254978"/>
            <a:ext cx="2362951" cy="173612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219275" y="152400"/>
            <a:ext cx="2363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TOYS</a:t>
            </a: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OBJECTS OF PLAY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</a:xfrm>
      </p:grpSpPr>
      <p:pic>
        <p:nvPicPr>
          <p:cNvPr id="208" name="Google Shape;208;p20"/>
          <p:cNvPicPr preferRelativeResize="0"/>
          <p:nvPr/>
        </p:nvPicPr>
        <p:blipFill>
          <a:blip r:embed="rId3">
            <a:alphaModFix/>
          </a:blip>
          <a:srcRect l="5921" t="25062" r="3531" b="15562"/>
          <a:stretch>
            <a:fillRect/>
          </a:stretch>
        </p:blipFill>
        <p:spPr>
          <a:xfrm>
            <a:off x="6316762" y="595276"/>
            <a:ext cx="2699600" cy="395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0"/>
          <p:cNvPicPr preferRelativeResize="0"/>
          <p:nvPr/>
        </p:nvPicPr>
        <p:blipFill>
          <a:blip r:embed="rId4">
            <a:alphaModFix/>
          </a:blip>
          <a:srcRect l="5449" t="28924" r="5217" b="17994"/>
          <a:stretch>
            <a:fillRect/>
          </a:stretch>
        </p:blipFill>
        <p:spPr>
          <a:xfrm>
            <a:off x="2861076" y="343850"/>
            <a:ext cx="3541901" cy="455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5">
            <a:alphaModFix/>
          </a:blip>
          <a:srcRect l="20028" t="28171" r="4562" b="19387"/>
          <a:stretch>
            <a:fillRect/>
          </a:stretch>
        </p:blipFill>
        <p:spPr>
          <a:xfrm>
            <a:off x="103600" y="802757"/>
            <a:ext cx="2478776" cy="37353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219275" y="152400"/>
            <a:ext cx="2363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TOYS</a:t>
            </a: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OBJECTS OF PLAY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</a:xfrm>
      </p:grpSpPr>
      <p:pic>
        <p:nvPicPr>
          <p:cNvPr id="216" name="Google Shape;216;p21"/>
          <p:cNvPicPr preferRelativeResize="0"/>
          <p:nvPr/>
        </p:nvPicPr>
        <p:blipFill>
          <a:blip r:embed="rId3">
            <a:alphaModFix/>
          </a:blip>
          <a:srcRect t="18752"/>
          <a:stretch>
            <a:fillRect/>
          </a:stretch>
        </p:blipFill>
        <p:spPr>
          <a:xfrm>
            <a:off x="250725" y="238162"/>
            <a:ext cx="3231597" cy="4667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>
          <a:blip r:embed="rId4">
            <a:alphaModFix/>
          </a:blip>
          <a:srcRect l="25055" t="7347" r="20116" b="16357"/>
          <a:stretch>
            <a:fillRect/>
          </a:stretch>
        </p:blipFill>
        <p:spPr>
          <a:xfrm>
            <a:off x="3601025" y="339700"/>
            <a:ext cx="2460651" cy="456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1"/>
          <p:cNvSpPr txBox="1"/>
          <p:nvPr/>
        </p:nvSpPr>
        <p:spPr>
          <a:xfrm>
            <a:off x="250728" y="93179"/>
            <a:ext cx="25608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COMBS</a:t>
            </a: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9" name="Google Shape;219;p21"/>
          <p:cNvPicPr preferRelativeResize="0"/>
          <p:nvPr/>
        </p:nvPicPr>
        <p:blipFill>
          <a:blip r:embed="rId5">
            <a:alphaModFix/>
          </a:blip>
          <a:srcRect l="20751" t="11773" r="17777" b="20795"/>
          <a:stretch>
            <a:fillRect/>
          </a:stretch>
        </p:blipFill>
        <p:spPr>
          <a:xfrm>
            <a:off x="6180375" y="339700"/>
            <a:ext cx="2619045" cy="4565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</a:xfrm>
      </p:grpSpPr>
      <p:pic>
        <p:nvPicPr>
          <p:cNvPr id="224" name="Google Shape;224;p22"/>
          <p:cNvPicPr preferRelativeResize="0"/>
          <p:nvPr/>
        </p:nvPicPr>
        <p:blipFill>
          <a:blip r:embed="rId3">
            <a:alphaModFix/>
          </a:blip>
          <a:srcRect l="-450" r="450" b="27309"/>
          <a:stretch>
            <a:fillRect/>
          </a:stretch>
        </p:blipFill>
        <p:spPr>
          <a:xfrm>
            <a:off x="250726" y="697075"/>
            <a:ext cx="4341897" cy="420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2"/>
          <p:cNvPicPr preferRelativeResize="0"/>
          <p:nvPr/>
        </p:nvPicPr>
        <p:blipFill>
          <a:blip r:embed="rId4">
            <a:alphaModFix/>
          </a:blip>
          <a:srcRect t="13914" r="7397" b="7825"/>
          <a:stretch>
            <a:fillRect/>
          </a:stretch>
        </p:blipFill>
        <p:spPr>
          <a:xfrm>
            <a:off x="5105200" y="697075"/>
            <a:ext cx="3734700" cy="420824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2"/>
          <p:cNvSpPr txBox="1"/>
          <p:nvPr/>
        </p:nvSpPr>
        <p:spPr>
          <a:xfrm>
            <a:off x="250728" y="93179"/>
            <a:ext cx="25608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DOORHANDLES</a:t>
            </a: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</a:xfrm>
      </p:grpSpPr>
      <p:pic>
        <p:nvPicPr>
          <p:cNvPr id="231" name="Google Shape;231;p23"/>
          <p:cNvPicPr preferRelativeResize="0"/>
          <p:nvPr/>
        </p:nvPicPr>
        <p:blipFill>
          <a:blip r:embed="rId3">
            <a:alphaModFix/>
          </a:blip>
          <a:srcRect l="13577" t="8189" r="11493" b="12981"/>
          <a:stretch>
            <a:fillRect/>
          </a:stretch>
        </p:blipFill>
        <p:spPr>
          <a:xfrm>
            <a:off x="250725" y="2125025"/>
            <a:ext cx="2119930" cy="297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3"/>
          <p:cNvPicPr preferRelativeResize="0"/>
          <p:nvPr/>
        </p:nvPicPr>
        <p:blipFill>
          <a:blip r:embed="rId4">
            <a:alphaModFix/>
          </a:blip>
          <a:srcRect l="18551" r="13187" b="2170"/>
          <a:stretch>
            <a:fillRect/>
          </a:stretch>
        </p:blipFill>
        <p:spPr>
          <a:xfrm>
            <a:off x="4653418" y="295474"/>
            <a:ext cx="1821626" cy="464724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3"/>
          <p:cNvSpPr txBox="1"/>
          <p:nvPr/>
        </p:nvSpPr>
        <p:spPr>
          <a:xfrm>
            <a:off x="250728" y="93179"/>
            <a:ext cx="25608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OBJECTS</a:t>
            </a: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4" name="Google Shape;234;p23"/>
          <p:cNvPicPr preferRelativeResize="0"/>
          <p:nvPr/>
        </p:nvPicPr>
        <p:blipFill>
          <a:blip r:embed="rId5">
            <a:alphaModFix/>
          </a:blip>
          <a:srcRect l="31789" t="15404" r="6217" b="13441"/>
          <a:stretch>
            <a:fillRect/>
          </a:stretch>
        </p:blipFill>
        <p:spPr>
          <a:xfrm>
            <a:off x="399875" y="556975"/>
            <a:ext cx="1821627" cy="15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>
          <a:blip r:embed="rId6">
            <a:alphaModFix/>
          </a:blip>
          <a:srcRect l="14046" t="19571" r="26408" b="3286"/>
          <a:stretch>
            <a:fillRect/>
          </a:stretch>
        </p:blipFill>
        <p:spPr>
          <a:xfrm>
            <a:off x="2452076" y="77636"/>
            <a:ext cx="2119923" cy="4884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2500" y="295476"/>
            <a:ext cx="2560801" cy="45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</a:xfrm>
      </p:grpSpPr>
      <p:sp>
        <p:nvSpPr>
          <p:cNvPr id="241" name="Google Shape;241;p24"/>
          <p:cNvSpPr/>
          <p:nvPr/>
        </p:nvSpPr>
        <p:spPr>
          <a:xfrm>
            <a:off x="642800" y="432125"/>
            <a:ext cx="7885500" cy="45357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4"/>
          <p:cNvSpPr txBox="1"/>
          <p:nvPr/>
        </p:nvSpPr>
        <p:spPr>
          <a:xfrm>
            <a:off x="250728" y="93179"/>
            <a:ext cx="25608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SERVING BOARD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3" name="Google Shape;2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339512" y="-323760"/>
            <a:ext cx="4535728" cy="6047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</a:xfrm>
      </p:grpSpPr>
      <p:pic>
        <p:nvPicPr>
          <p:cNvPr id="248" name="Google Shape;248;p25"/>
          <p:cNvPicPr preferRelativeResize="0"/>
          <p:nvPr/>
        </p:nvPicPr>
        <p:blipFill>
          <a:blip r:embed="rId3">
            <a:alphaModFix/>
          </a:blip>
          <a:srcRect t="22811" b="15063"/>
          <a:stretch>
            <a:fillRect/>
          </a:stretch>
        </p:blipFill>
        <p:spPr>
          <a:xfrm>
            <a:off x="4572000" y="168038"/>
            <a:ext cx="4341899" cy="4807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/>
          <p:cNvPicPr preferRelativeResize="0"/>
          <p:nvPr/>
        </p:nvPicPr>
        <p:blipFill>
          <a:blip r:embed="rId4">
            <a:alphaModFix/>
          </a:blip>
          <a:srcRect l="4952" t="17369" r="4344"/>
          <a:stretch>
            <a:fillRect/>
          </a:stretch>
        </p:blipFill>
        <p:spPr>
          <a:xfrm>
            <a:off x="297796" y="168050"/>
            <a:ext cx="3957932" cy="4807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</a:xfrm>
      </p:grpSpPr>
      <p:sp>
        <p:nvSpPr>
          <p:cNvPr id="254" name="Google Shape;254;p26"/>
          <p:cNvSpPr txBox="1"/>
          <p:nvPr/>
        </p:nvSpPr>
        <p:spPr>
          <a:xfrm>
            <a:off x="454596" y="292900"/>
            <a:ext cx="5273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PAINTINGS : UNEARTHED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5" name="Google Shape;255;p26"/>
          <p:cNvPicPr preferRelativeResize="0"/>
          <p:nvPr/>
        </p:nvPicPr>
        <p:blipFill>
          <a:blip r:embed="rId3">
            <a:alphaModFix/>
          </a:blip>
          <a:srcRect l="4141" t="1529" r="3828" b="1692"/>
          <a:stretch>
            <a:fillRect/>
          </a:stretch>
        </p:blipFill>
        <p:spPr>
          <a:xfrm>
            <a:off x="2310300" y="756700"/>
            <a:ext cx="1561706" cy="387215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4">
            <a:alphaModFix/>
          </a:blip>
          <a:srcRect l="12692" t="6221" r="12730" b="6256"/>
          <a:stretch>
            <a:fillRect/>
          </a:stretch>
        </p:blipFill>
        <p:spPr>
          <a:xfrm>
            <a:off x="504475" y="756700"/>
            <a:ext cx="1613499" cy="387214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5">
            <a:alphaModFix/>
          </a:blip>
          <a:srcRect l="8623" t="3712" r="8928" b="3693"/>
          <a:stretch>
            <a:fillRect/>
          </a:stretch>
        </p:blipFill>
        <p:spPr>
          <a:xfrm>
            <a:off x="4064325" y="756700"/>
            <a:ext cx="1459498" cy="3872154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8" name="Google Shape;258;p26"/>
          <p:cNvPicPr preferRelativeResize="0"/>
          <p:nvPr/>
        </p:nvPicPr>
        <p:blipFill>
          <a:blip r:embed="rId6">
            <a:alphaModFix/>
          </a:blip>
          <a:srcRect l="4609" t="1653" r="5720" b="1661"/>
          <a:stretch>
            <a:fillRect/>
          </a:stretch>
        </p:blipFill>
        <p:spPr>
          <a:xfrm>
            <a:off x="5716162" y="756700"/>
            <a:ext cx="1649639" cy="387215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9" name="Google Shape;259;p26"/>
          <p:cNvPicPr preferRelativeResize="0"/>
          <p:nvPr/>
        </p:nvPicPr>
        <p:blipFill>
          <a:blip r:embed="rId7">
            <a:alphaModFix/>
          </a:blip>
          <a:srcRect l="5058" t="1256" r="4452" b="1344"/>
          <a:stretch>
            <a:fillRect/>
          </a:stretch>
        </p:blipFill>
        <p:spPr>
          <a:xfrm>
            <a:off x="7558114" y="756700"/>
            <a:ext cx="1037411" cy="3872154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</a:xfrm>
      </p:grpSpPr>
      <p:sp>
        <p:nvSpPr>
          <p:cNvPr id="264" name="Google Shape;264;p27"/>
          <p:cNvSpPr txBox="1"/>
          <p:nvPr/>
        </p:nvSpPr>
        <p:spPr>
          <a:xfrm>
            <a:off x="294396" y="0"/>
            <a:ext cx="5273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PAINTINGS : UNDERWATER LINES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5" name="Google Shape;265;p27"/>
          <p:cNvPicPr preferRelativeResize="0"/>
          <p:nvPr/>
        </p:nvPicPr>
        <p:blipFill>
          <a:blip r:embed="rId3">
            <a:alphaModFix/>
          </a:blip>
          <a:srcRect l="7368" t="2491" r="7834" b="2024"/>
          <a:stretch>
            <a:fillRect/>
          </a:stretch>
        </p:blipFill>
        <p:spPr>
          <a:xfrm>
            <a:off x="1801050" y="756700"/>
            <a:ext cx="1177549" cy="4168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7"/>
          <p:cNvPicPr preferRelativeResize="0"/>
          <p:nvPr/>
        </p:nvPicPr>
        <p:blipFill>
          <a:blip r:embed="rId4">
            <a:alphaModFix/>
          </a:blip>
          <a:srcRect l="2749" t="2141" r="4009" b="1388"/>
          <a:stretch>
            <a:fillRect/>
          </a:stretch>
        </p:blipFill>
        <p:spPr>
          <a:xfrm>
            <a:off x="294390" y="756700"/>
            <a:ext cx="1386935" cy="42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7"/>
          <p:cNvPicPr preferRelativeResize="0"/>
          <p:nvPr/>
        </p:nvPicPr>
        <p:blipFill>
          <a:blip r:embed="rId5">
            <a:alphaModFix/>
          </a:blip>
          <a:srcRect l="10028" t="3936" r="9285" b="3220"/>
          <a:stretch>
            <a:fillRect/>
          </a:stretch>
        </p:blipFill>
        <p:spPr>
          <a:xfrm>
            <a:off x="3287650" y="759050"/>
            <a:ext cx="1177550" cy="4168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7"/>
          <p:cNvPicPr preferRelativeResize="0"/>
          <p:nvPr/>
        </p:nvPicPr>
        <p:blipFill>
          <a:blip r:embed="rId6">
            <a:alphaModFix/>
          </a:blip>
          <a:srcRect b="1165"/>
          <a:stretch>
            <a:fillRect/>
          </a:stretch>
        </p:blipFill>
        <p:spPr>
          <a:xfrm>
            <a:off x="4673763" y="750944"/>
            <a:ext cx="1189188" cy="418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7"/>
          <p:cNvPicPr preferRelativeResize="0"/>
          <p:nvPr/>
        </p:nvPicPr>
        <p:blipFill>
          <a:blip r:embed="rId7">
            <a:alphaModFix/>
          </a:blip>
          <a:srcRect l="13325" t="5199" r="13326" b="4992"/>
          <a:stretch>
            <a:fillRect/>
          </a:stretch>
        </p:blipFill>
        <p:spPr>
          <a:xfrm>
            <a:off x="6101562" y="724350"/>
            <a:ext cx="1177550" cy="423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>
          <a:blip r:embed="rId8">
            <a:alphaModFix/>
          </a:blip>
          <a:srcRect l="17750" t="7243" r="18027" b="7037"/>
          <a:stretch>
            <a:fillRect/>
          </a:stretch>
        </p:blipFill>
        <p:spPr>
          <a:xfrm>
            <a:off x="7517700" y="722000"/>
            <a:ext cx="1264350" cy="4238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</a:xfrm>
      </p:grpSpPr>
      <p:sp>
        <p:nvSpPr>
          <p:cNvPr id="275" name="Google Shape;275;p28"/>
          <p:cNvSpPr txBox="1"/>
          <p:nvPr/>
        </p:nvSpPr>
        <p:spPr>
          <a:xfrm>
            <a:off x="250728" y="93179"/>
            <a:ext cx="25608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BIG PAINTINGS</a:t>
            </a:r>
            <a:r>
              <a:rPr lang="en"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6" name="Google Shape;276;p28"/>
          <p:cNvPicPr preferRelativeResize="0"/>
          <p:nvPr/>
        </p:nvPicPr>
        <p:blipFill>
          <a:blip r:embed="rId3">
            <a:alphaModFix/>
          </a:blip>
          <a:srcRect l="2687" t="1048" r="2998" b="979"/>
          <a:stretch>
            <a:fillRect/>
          </a:stretch>
        </p:blipFill>
        <p:spPr>
          <a:xfrm>
            <a:off x="2374037" y="729863"/>
            <a:ext cx="1428553" cy="4005417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7" name="Google Shape;2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725" y="729887"/>
            <a:ext cx="1922166" cy="4005418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8" name="Google Shape;278;p28"/>
          <p:cNvPicPr preferRelativeResize="0"/>
          <p:nvPr/>
        </p:nvPicPr>
        <p:blipFill>
          <a:blip r:embed="rId5">
            <a:alphaModFix/>
          </a:blip>
          <a:srcRect l="13447" t="10038" r="13307" b="10087"/>
          <a:stretch>
            <a:fillRect/>
          </a:stretch>
        </p:blipFill>
        <p:spPr>
          <a:xfrm>
            <a:off x="4003720" y="729884"/>
            <a:ext cx="2677870" cy="400542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9" name="Google Shape;279;p28"/>
          <p:cNvPicPr preferRelativeResize="0"/>
          <p:nvPr/>
        </p:nvPicPr>
        <p:blipFill>
          <a:blip r:embed="rId6">
            <a:alphaModFix/>
          </a:blip>
          <a:srcRect l="9748" t="5019" r="9337" b="5018"/>
          <a:stretch>
            <a:fillRect/>
          </a:stretch>
        </p:blipFill>
        <p:spPr>
          <a:xfrm>
            <a:off x="6951056" y="709676"/>
            <a:ext cx="1922167" cy="404580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0" name="Google Shape;280;p28"/>
          <p:cNvSpPr txBox="1"/>
          <p:nvPr/>
        </p:nvSpPr>
        <p:spPr>
          <a:xfrm>
            <a:off x="305663" y="4735300"/>
            <a:ext cx="1812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36x60</a:t>
            </a:r>
            <a:endParaRPr sz="10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1" name="Google Shape;281;p28"/>
          <p:cNvSpPr txBox="1"/>
          <p:nvPr/>
        </p:nvSpPr>
        <p:spPr>
          <a:xfrm>
            <a:off x="2374022" y="4755475"/>
            <a:ext cx="142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24x60</a:t>
            </a:r>
            <a:endParaRPr sz="10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2" name="Google Shape;282;p28"/>
          <p:cNvSpPr txBox="1"/>
          <p:nvPr/>
        </p:nvSpPr>
        <p:spPr>
          <a:xfrm>
            <a:off x="4003722" y="4755475"/>
            <a:ext cx="142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48x60</a:t>
            </a:r>
            <a:endParaRPr sz="10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3" name="Google Shape;283;p28"/>
          <p:cNvSpPr txBox="1"/>
          <p:nvPr/>
        </p:nvSpPr>
        <p:spPr>
          <a:xfrm>
            <a:off x="6951047" y="4755475"/>
            <a:ext cx="142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34x60</a:t>
            </a:r>
            <a:endParaRPr sz="10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</a:xfrm>
      </p:grpSpPr>
      <p:sp>
        <p:nvSpPr>
          <p:cNvPr id="288" name="Google Shape;288;p29"/>
          <p:cNvSpPr txBox="1"/>
          <p:nvPr/>
        </p:nvSpPr>
        <p:spPr>
          <a:xfrm>
            <a:off x="305675" y="277100"/>
            <a:ext cx="32058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PAINTINGS: PURPLE RAIN</a:t>
            </a:r>
            <a:endParaRPr sz="1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89" name="Google Shape;289;p29"/>
          <p:cNvPicPr preferRelativeResize="0"/>
          <p:nvPr/>
        </p:nvPicPr>
        <p:blipFill>
          <a:blip r:embed="rId3">
            <a:alphaModFix/>
          </a:blip>
          <a:srcRect l="5433" t="11674" r="10198" b="11760"/>
          <a:stretch>
            <a:fillRect/>
          </a:stretch>
        </p:blipFill>
        <p:spPr>
          <a:xfrm>
            <a:off x="2836775" y="831774"/>
            <a:ext cx="3205741" cy="3988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4">
            <a:alphaModFix/>
          </a:blip>
          <a:srcRect l="13255" t="13459" r="13263" b="9975"/>
          <a:stretch>
            <a:fillRect/>
          </a:stretch>
        </p:blipFill>
        <p:spPr>
          <a:xfrm>
            <a:off x="305675" y="922651"/>
            <a:ext cx="2406249" cy="3988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>
          <a:blip r:embed="rId5">
            <a:alphaModFix/>
          </a:blip>
          <a:srcRect l="12022" r="9545"/>
          <a:stretch>
            <a:fillRect/>
          </a:stretch>
        </p:blipFill>
        <p:spPr>
          <a:xfrm>
            <a:off x="6167364" y="740912"/>
            <a:ext cx="2406260" cy="4169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Coral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41</Paragraphs>
  <Slides>29</Slides>
  <Notes>29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3">
      <vt:lpstr>Arial</vt:lpstr>
      <vt:lpstr>Playfair Display</vt:lpstr>
      <vt:lpstr>Lato</vt:lpstr>
      <vt:lpstr>Coral</vt:lpstr>
      <vt:lpstr>LIVY </vt:lpstr>
      <vt:lpstr>About the project</vt:lpstr>
      <vt:lpstr>Applications</vt:lpstr>
      <vt:lpstr>As illustrations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Woodmen.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LIVY </dc:title>
  <dc:creator>Dr. Charles Ogutu DBA, MBA, CBCI, AU, Dip CII.</dc:creator>
  <cp:lastModifiedBy>Dr. Charles Ogutu DBA, MBA, BSc, AAS, AU, Dip CII, CBCI AIS, API, INS.</cp:lastModifiedBy>
  <cp:revision>1</cp:revision>
  <dcterms:modified xsi:type="dcterms:W3CDTF">2023-07-09T11:02:53Z</dcterms:modified>
</cp:coreProperties>
</file>